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notesMasterIdLst>
    <p:notesMasterId r:id="rId10"/>
  </p:notesMasterIdLst>
  <p:sldIdLst>
    <p:sldId id="256" r:id="rId2"/>
    <p:sldId id="257" r:id="rId3"/>
    <p:sldId id="259" r:id="rId4"/>
    <p:sldId id="261" r:id="rId5"/>
    <p:sldId id="262" r:id="rId6"/>
    <p:sldId id="263" r:id="rId7"/>
    <p:sldId id="264" r:id="rId8"/>
    <p:sldId id="25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5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25B2E6-F325-4C81-A9C1-F5C3DA400546}" type="datetimeFigureOut">
              <a:rPr kumimoji="1" lang="ja-JP" altLang="en-US" smtClean="0"/>
              <a:t>2009/11/1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7FC53F-8B37-400F-AFE8-BABA342A4389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FC53F-8B37-400F-AFE8-BABA342A438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FC53F-8B37-400F-AFE8-BABA342A4389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FC53F-8B37-400F-AFE8-BABA342A4389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FC53F-8B37-400F-AFE8-BABA342A4389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FC53F-8B37-400F-AFE8-BABA342A4389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FC53F-8B37-400F-AFE8-BABA342A4389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FC53F-8B37-400F-AFE8-BABA342A4389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FC53F-8B37-400F-AFE8-BABA342A4389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正方形/長方形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正方形/長方形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lang="en-US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28" name="日付プレースホルダ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ACDF6120-F1F0-4C60-9FE9-39AC71A9C79D}" type="datetimeFigureOut">
              <a:rPr lang="en-US" smtClean="0"/>
              <a:pPr/>
              <a:t>11/1/2009</a:t>
            </a:fld>
            <a:endParaRPr lang="en-US" sz="1600" dirty="0"/>
          </a:p>
        </p:txBody>
      </p:sp>
      <p:sp>
        <p:nvSpPr>
          <p:cNvPr id="17" name="フッター プレースホルダ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kumimoji="0" lang="en-US" dirty="0"/>
          </a:p>
        </p:txBody>
      </p:sp>
      <p:sp>
        <p:nvSpPr>
          <p:cNvPr id="29" name="スライド番号プレースホルダ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A7C8D44-3667-46F6-9772-CC52308E2A7F}" type="slidenum">
              <a:rPr kumimoji="0" lang="en-US" smtClean="0"/>
              <a:pPr/>
              <a:t>&lt;#&gt;</a:t>
            </a:fld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11/1/2009</a:t>
            </a:fld>
            <a:endParaRPr 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&lt;#&gt;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ACDF6120-F1F0-4C60-9FE9-39AC71A9C79D}" type="datetimeFigureOut">
              <a:rPr lang="en-US" smtClean="0"/>
              <a:pPr/>
              <a:t>11/1/2009</a:t>
            </a:fld>
            <a:endParaRPr 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7" name="正方形/長方形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正方形/長方形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正方形/長方形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EA7C8D44-3667-46F6-9772-CC52308E2A7F}" type="slidenum">
              <a:rPr kumimoji="0" lang="en-US" smtClean="0"/>
              <a:pPr/>
              <a:t>&lt;#&gt;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11/1/2009</a:t>
            </a:fld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A7C8D44-3667-46F6-9772-CC52308E2A7F}" type="slidenum">
              <a:rPr kumimoji="0" lang="en-US" smtClean="0"/>
              <a:pPr/>
              <a:t>&lt;#&gt;</a:t>
            </a:fld>
            <a:endParaRPr kumimoji="0" lang="en-US" dirty="0"/>
          </a:p>
        </p:txBody>
      </p:sp>
      <p:sp>
        <p:nvSpPr>
          <p:cNvPr id="8" name="コンテンツ プレースホルダ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7" name="正方形/長方形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正方形/長方形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正方形/長方形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2" name="日付プレースホル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11/1/2009</a:t>
            </a:fld>
            <a:endParaRPr lang="en-US" dirty="0"/>
          </a:p>
        </p:txBody>
      </p:sp>
      <p:sp>
        <p:nvSpPr>
          <p:cNvPr id="13" name="スライド番号プレースホルダ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EA7C8D44-3667-46F6-9772-CC52308E2A7F}" type="slidenum">
              <a:rPr kumimoji="0" lang="en-US" smtClean="0"/>
              <a:pPr/>
              <a:t>&lt;#&gt;</a:t>
            </a:fld>
            <a:endParaRPr kumimoji="0" lang="en-US" dirty="0"/>
          </a:p>
        </p:txBody>
      </p:sp>
      <p:sp>
        <p:nvSpPr>
          <p:cNvPr id="14" name="フッター プレースホルダ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コンテンツ プレースホルダ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1" name="コンテンツ プレースホルダ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8" name="日付プレースホルダ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CDF6120-F1F0-4C60-9FE9-39AC71A9C79D}" type="datetimeFigureOut">
              <a:rPr lang="en-US" smtClean="0"/>
              <a:pPr/>
              <a:t>11/1/2009</a:t>
            </a:fld>
            <a:endParaRPr lang="en-US"/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A7C8D44-3667-46F6-9772-CC52308E2A7F}" type="slidenum">
              <a:rPr kumimoji="0" lang="en-US" smtClean="0"/>
              <a:pPr/>
              <a:t>&lt;#&gt;</a:t>
            </a:fld>
            <a:endParaRPr kumimoji="0" lang="en-US"/>
          </a:p>
        </p:txBody>
      </p:sp>
      <p:sp>
        <p:nvSpPr>
          <p:cNvPr id="12" name="フッター プレースホルダ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1" name="コンテンツ プレースホルダ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CDF6120-F1F0-4C60-9FE9-39AC71A9C79D}" type="datetimeFigureOut">
              <a:rPr lang="en-US" smtClean="0"/>
              <a:pPr/>
              <a:t>11/1/2009</a:t>
            </a:fld>
            <a:endParaRPr lang="en-US"/>
          </a:p>
        </p:txBody>
      </p:sp>
      <p:sp>
        <p:nvSpPr>
          <p:cNvPr id="12" name="スライド番号プレースホルダ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A7C8D44-3667-46F6-9772-CC52308E2A7F}" type="slidenum">
              <a:rPr kumimoji="0" lang="en-US" smtClean="0"/>
              <a:pPr/>
              <a:t>&lt;#&gt;</a:t>
            </a:fld>
            <a:endParaRPr kumimoji="0" lang="en-US"/>
          </a:p>
        </p:txBody>
      </p:sp>
      <p:sp>
        <p:nvSpPr>
          <p:cNvPr id="14" name="フッター プレースホルダ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  <p:sp>
        <p:nvSpPr>
          <p:cNvPr id="16" name="テキスト プレースホルダ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5" name="テキスト プレースホルダ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11/1/2009</a:t>
            </a:fld>
            <a:endParaRPr 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A7C8D44-3667-46F6-9772-CC52308E2A7F}" type="slidenum">
              <a:rPr kumimoji="0" lang="en-US" smtClean="0"/>
              <a:pPr/>
              <a:t>&lt;#&gt;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11/1/2009</a:t>
            </a:fld>
            <a:endParaRPr 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A7C8D44-3667-46F6-9772-CC52308E2A7F}" type="slidenum">
              <a:rPr kumimoji="0" lang="en-US" smtClean="0"/>
              <a:pPr/>
              <a:t>&lt;#&gt;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11/1/2009</a:t>
            </a:fld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A7C8D44-3667-46F6-9772-CC52308E2A7F}" type="slidenum">
              <a:rPr kumimoji="0" lang="en-US" smtClean="0"/>
              <a:pPr/>
              <a:t>&lt;#&gt;</a:t>
            </a:fld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9" name="コンテンツ プレースホルダ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8" name="正方形/長方形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正方形/長方形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正方形/長方形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1" name="正方形/長方形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日付プレースホルダ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ACDF6120-F1F0-4C60-9FE9-39AC71A9C79D}" type="datetimeFigureOut">
              <a:rPr lang="en-US" smtClean="0"/>
              <a:pPr/>
              <a:t>11/1/2009</a:t>
            </a:fld>
            <a:endParaRPr lang="en-US"/>
          </a:p>
        </p:txBody>
      </p:sp>
      <p:sp>
        <p:nvSpPr>
          <p:cNvPr id="13" name="スライド番号プレースホルダ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EA7C8D44-3667-46F6-9772-CC52308E2A7F}" type="slidenum">
              <a:rPr kumimoji="0" lang="en-US" smtClean="0"/>
              <a:pPr/>
              <a:t>&lt;#&gt;</a:t>
            </a:fld>
            <a:endParaRPr kumimoji="0" lang="en-US"/>
          </a:p>
        </p:txBody>
      </p:sp>
      <p:sp>
        <p:nvSpPr>
          <p:cNvPr id="14" name="フッター プレースホルダ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kumimoji="0" 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プレースホルダ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4" name="日付プレースホルダ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CDF6120-F1F0-4C60-9FE9-39AC71A9C79D}" type="datetimeFigureOut">
              <a:rPr lang="en-US" smtClean="0"/>
              <a:pPr/>
              <a:t>11/1/2009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7" name="正方形/長方形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正方形/長方形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正方形/長方形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スライド番号プレースホルダ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l" eaLnBrk="1" latinLnBrk="0" hangingPunct="1"/>
            <a:fld id="{EA7C8D44-3667-46F6-9772-CC52308E2A7F}" type="slidenum">
              <a:rPr kumimoji="0" lang="en-US" smtClean="0"/>
              <a:pPr algn="l" eaLnBrk="1" latinLnBrk="0" hangingPunct="1"/>
              <a:t>&lt;#&gt;</a:t>
            </a:fld>
            <a:endParaRPr kumimoji="0" lang="en-US" sz="1600" dirty="0">
              <a:solidFill>
                <a:schemeClr val="tx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1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1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1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1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357422" y="1928802"/>
            <a:ext cx="6477000" cy="1828800"/>
          </a:xfrm>
        </p:spPr>
        <p:txBody>
          <a:bodyPr/>
          <a:lstStyle/>
          <a:p>
            <a:r>
              <a:rPr kumimoji="1" lang="en-US" altLang="ja-JP" dirty="0" smtClean="0"/>
              <a:t>Problem L:</a:t>
            </a:r>
            <a:br>
              <a:rPr kumimoji="1" lang="en-US" altLang="ja-JP" dirty="0" smtClean="0"/>
            </a:br>
            <a:r>
              <a:rPr lang="ja-JP" altLang="en-US" dirty="0" smtClean="0"/>
              <a:t>シャノワール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2357422" y="3929066"/>
            <a:ext cx="6477000" cy="18288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問題作成： 高橋</a:t>
            </a:r>
            <a:endParaRPr kumimoji="1" lang="en-US" altLang="ja-JP" sz="240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algn="r">
              <a:spcBef>
                <a:spcPct val="0"/>
              </a:spcBef>
            </a:pPr>
            <a:r>
              <a:rPr kumimoji="1" lang="ja-JP" altLang="en-US" sz="2400" dirty="0" smtClean="0">
                <a:solidFill>
                  <a:schemeClr val="tx2"/>
                </a:solidFill>
              </a:rPr>
              <a:t>解法作成： 安達・高橋・前原</a:t>
            </a:r>
          </a:p>
          <a:p>
            <a:pPr algn="r">
              <a:spcBef>
                <a:spcPct val="0"/>
              </a:spcBef>
            </a:pPr>
            <a:r>
              <a:rPr kumimoji="1" lang="ja-JP" altLang="en-US" sz="2400" dirty="0" smtClean="0">
                <a:solidFill>
                  <a:schemeClr val="tx2"/>
                </a:solidFill>
              </a:rPr>
              <a:t>解説： 安達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元ネタ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ja-JP" dirty="0" smtClean="0"/>
              <a:t>http://www.gamedesign.jp/flash/chatnoir/chatnoir_jp.html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問題概要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ja-JP" dirty="0" smtClean="0"/>
              <a:t>m x n</a:t>
            </a:r>
            <a:r>
              <a:rPr lang="ja-JP" altLang="en-US" dirty="0" smtClean="0"/>
              <a:t>の盤面の上に</a:t>
            </a:r>
            <a:r>
              <a:rPr lang="ja-JP" altLang="en-US" dirty="0" err="1" smtClean="0"/>
              <a:t>ね</a:t>
            </a:r>
            <a:r>
              <a:rPr lang="ja-JP" altLang="en-US" dirty="0" smtClean="0"/>
              <a:t>こさんがいる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障害物も置いてある</a:t>
            </a:r>
            <a:endParaRPr lang="en-US" altLang="ja-JP" dirty="0" smtClean="0"/>
          </a:p>
          <a:p>
            <a:r>
              <a:rPr lang="ja-JP" altLang="en-US" dirty="0" smtClean="0"/>
              <a:t>ねこさんは盤面の外に逃げたい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ねこさんは障害物のあるマス目は通れない</a:t>
            </a:r>
            <a:endParaRPr lang="en-US" altLang="ja-JP" dirty="0" smtClean="0"/>
          </a:p>
          <a:p>
            <a:r>
              <a:rPr lang="ja-JP" altLang="en-US" dirty="0" smtClean="0"/>
              <a:t>ひと</a:t>
            </a:r>
            <a:r>
              <a:rPr kumimoji="1" lang="ja-JP" altLang="en-US" dirty="0" smtClean="0"/>
              <a:t>はねこさんが逃げないように障害物を置く</a:t>
            </a:r>
            <a:endParaRPr kumimoji="1" lang="en-US" altLang="ja-JP" dirty="0" smtClean="0"/>
          </a:p>
          <a:p>
            <a:r>
              <a:rPr lang="ja-JP" altLang="en-US" dirty="0" smtClean="0"/>
              <a:t>お互いが最適な戦略をとったとき、ねこさんは逃げられるか否か</a:t>
            </a:r>
            <a:r>
              <a:rPr lang="en-US" altLang="ja-JP" dirty="0" smtClean="0"/>
              <a:t>?</a:t>
            </a:r>
          </a:p>
          <a:p>
            <a:r>
              <a:rPr kumimoji="1" lang="en-US" altLang="ja-JP" dirty="0" smtClean="0"/>
              <a:t>m</a:t>
            </a:r>
            <a:r>
              <a:rPr kumimoji="1" lang="ja-JP" altLang="en-US" dirty="0" smtClean="0"/>
              <a:t>と</a:t>
            </a:r>
            <a:r>
              <a:rPr kumimoji="1" lang="en-US" altLang="ja-JP" dirty="0" smtClean="0"/>
              <a:t>n</a:t>
            </a:r>
            <a:r>
              <a:rPr kumimoji="1" lang="ja-JP" altLang="en-US" dirty="0" smtClean="0"/>
              <a:t>は</a:t>
            </a:r>
            <a:r>
              <a:rPr kumimoji="1" lang="en-US" altLang="ja-JP" dirty="0" smtClean="0"/>
              <a:t>100</a:t>
            </a:r>
            <a:r>
              <a:rPr kumimoji="1" lang="ja-JP" altLang="en-US" dirty="0" smtClean="0"/>
              <a:t>以下</a:t>
            </a: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準備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ja-JP" altLang="en-US" dirty="0" smtClean="0"/>
              <a:t>用語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リーチ</a:t>
            </a:r>
            <a:endParaRPr lang="en-US" altLang="ja-JP" dirty="0" smtClean="0"/>
          </a:p>
          <a:p>
            <a:pPr lvl="2"/>
            <a:r>
              <a:rPr kumimoji="1" lang="ja-JP" altLang="en-US" dirty="0" smtClean="0"/>
              <a:t>ねこさんが端から二番目のマスにいて、あと一手で端のマスに行ける状態</a:t>
            </a:r>
            <a:endParaRPr kumimoji="1" lang="en-US" altLang="ja-JP" dirty="0" smtClean="0"/>
          </a:p>
          <a:p>
            <a:pPr lvl="3"/>
            <a:r>
              <a:rPr kumimoji="1" lang="ja-JP" altLang="en-US" dirty="0" smtClean="0"/>
              <a:t>その端のマスにブロックはない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ね</a:t>
            </a:r>
            <a:r>
              <a:rPr lang="ja-JP" altLang="en-US" dirty="0" err="1" smtClean="0"/>
              <a:t>こさんの</a:t>
            </a:r>
            <a:r>
              <a:rPr lang="ja-JP" altLang="en-US" dirty="0" smtClean="0"/>
              <a:t>ターンなら、</a:t>
            </a:r>
            <a:r>
              <a:rPr lang="ja-JP" altLang="en-US" dirty="0" err="1" smtClean="0"/>
              <a:t>ねこさんの</a:t>
            </a:r>
            <a:r>
              <a:rPr lang="ja-JP" altLang="en-US" dirty="0" smtClean="0"/>
              <a:t>勝ち</a:t>
            </a:r>
            <a:endParaRPr lang="en-US" altLang="ja-JP" dirty="0" smtClean="0"/>
          </a:p>
          <a:p>
            <a:pPr lvl="2"/>
            <a:r>
              <a:rPr kumimoji="1" lang="ja-JP" altLang="en-US" dirty="0" smtClean="0"/>
              <a:t>ひとのターンなら、ひとは端のマスに置かないとだめ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リーチ連結成分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ねこさんが</a:t>
            </a:r>
            <a:r>
              <a:rPr lang="ja-JP" altLang="en-US" dirty="0"/>
              <a:t>リーチ</a:t>
            </a:r>
            <a:r>
              <a:rPr lang="ja-JP" altLang="en-US" dirty="0" smtClean="0"/>
              <a:t>をかけ続けて移動できる連結なマス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枝刈り探索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kumimoji="1" lang="ja-JP" altLang="en-US" dirty="0" smtClean="0"/>
              <a:t>行かないと決めた方向は障害物を置いたことにしてしまってよい</a:t>
            </a:r>
            <a:endParaRPr kumimoji="1" lang="en-US" altLang="ja-JP" dirty="0" smtClean="0"/>
          </a:p>
          <a:p>
            <a:r>
              <a:rPr kumimoji="1" lang="ja-JP" altLang="en-US" dirty="0" smtClean="0"/>
              <a:t>行かないと決めたリーチ連結成分は全部障害物で埋めてしまってよい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一度通ったリーチ連結成分から出たら、全部障害物で埋めてしまってよい</a:t>
            </a:r>
            <a:endParaRPr kumimoji="1" lang="en-US" altLang="ja-JP" dirty="0" smtClean="0"/>
          </a:p>
          <a:p>
            <a:r>
              <a:rPr lang="ja-JP" altLang="en-US" dirty="0" smtClean="0"/>
              <a:t>一度リーチ連結成分に入ったら端のマスまで行くと思ってよい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枝刈り探索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kumimoji="1" lang="ja-JP" altLang="en-US" dirty="0" smtClean="0"/>
              <a:t>盤面が</a:t>
            </a:r>
            <a:r>
              <a:rPr kumimoji="1" lang="en-US" altLang="ja-JP" dirty="0" smtClean="0"/>
              <a:t>6x9</a:t>
            </a:r>
            <a:r>
              <a:rPr kumimoji="1" lang="ja-JP" altLang="en-US" dirty="0" smtClean="0"/>
              <a:t>以上のとき、</a:t>
            </a:r>
            <a:r>
              <a:rPr kumimoji="1" lang="ja-JP" altLang="en-US" dirty="0" err="1" smtClean="0"/>
              <a:t>ね</a:t>
            </a:r>
            <a:r>
              <a:rPr kumimoji="1" lang="ja-JP" altLang="en-US" dirty="0" smtClean="0"/>
              <a:t>こさんが</a:t>
            </a:r>
            <a:r>
              <a:rPr kumimoji="1" lang="en-US" altLang="ja-JP" dirty="0" smtClean="0"/>
              <a:t>(2,4)</a:t>
            </a:r>
            <a:r>
              <a:rPr kumimoji="1" lang="ja-JP" altLang="en-US" dirty="0" smtClean="0"/>
              <a:t>にいるとねこさんは逃げられない</a:t>
            </a:r>
            <a:endParaRPr kumimoji="1" lang="en-US" altLang="ja-JP" dirty="0" smtClean="0"/>
          </a:p>
          <a:p>
            <a:r>
              <a:rPr lang="ja-JP" altLang="en-US" dirty="0" smtClean="0"/>
              <a:t>盤面が</a:t>
            </a:r>
            <a:r>
              <a:rPr lang="en-US" altLang="ja-JP" dirty="0" smtClean="0"/>
              <a:t>7x8</a:t>
            </a:r>
            <a:r>
              <a:rPr lang="ja-JP" altLang="en-US" dirty="0" smtClean="0"/>
              <a:t>以上のとき、</a:t>
            </a:r>
            <a:r>
              <a:rPr lang="ja-JP" altLang="en-US" dirty="0" err="1" smtClean="0"/>
              <a:t>ね</a:t>
            </a:r>
            <a:r>
              <a:rPr lang="ja-JP" altLang="en-US" dirty="0" smtClean="0"/>
              <a:t>こさんが</a:t>
            </a:r>
            <a:r>
              <a:rPr lang="en-US" altLang="ja-JP" dirty="0" smtClean="0"/>
              <a:t>(3,3)</a:t>
            </a:r>
            <a:r>
              <a:rPr lang="ja-JP" altLang="en-US" dirty="0" smtClean="0"/>
              <a:t>にいるとねこさんは逃げられない</a:t>
            </a:r>
            <a:endParaRPr lang="en-US" altLang="ja-JP" dirty="0" smtClean="0"/>
          </a:p>
          <a:p>
            <a:r>
              <a:rPr kumimoji="1" lang="ja-JP" altLang="en-US" dirty="0" smtClean="0"/>
              <a:t>これらを利用して盤面をあらかじめ埋めてしまう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縮約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大きい盤面だと盤面の真ん中らへんは埋まっている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何列あっても変わらないので、縮約してよい</a:t>
            </a:r>
            <a:endParaRPr kumimoji="1" lang="en-US" altLang="ja-JP" dirty="0" smtClean="0"/>
          </a:p>
          <a:p>
            <a:r>
              <a:rPr kumimoji="1" lang="en-US" altLang="ja-JP" dirty="0" smtClean="0"/>
              <a:t>6x100</a:t>
            </a:r>
            <a:r>
              <a:rPr kumimoji="1" lang="ja-JP" altLang="en-US" dirty="0" smtClean="0"/>
              <a:t>以上のサイズの盤面に有効</a:t>
            </a:r>
            <a:endParaRPr kumimoji="1" lang="en-US" altLang="ja-JP" dirty="0" smtClean="0"/>
          </a:p>
          <a:p>
            <a:r>
              <a:rPr kumimoji="1" lang="en-US" altLang="ja-JP" dirty="0" smtClean="0"/>
              <a:t>100x100</a:t>
            </a:r>
            <a:r>
              <a:rPr kumimoji="1" lang="ja-JP" altLang="en-US" dirty="0" smtClean="0"/>
              <a:t>の盤面でも</a:t>
            </a:r>
            <a:r>
              <a:rPr kumimoji="1" lang="en-US" altLang="ja-JP" dirty="0" smtClean="0"/>
              <a:t>11x11</a:t>
            </a:r>
            <a:r>
              <a:rPr kumimoji="1" lang="ja-JP" altLang="en-US" dirty="0" smtClean="0"/>
              <a:t>の問題に落ちる</a:t>
            </a:r>
            <a:endParaRPr kumimoji="1" lang="en-US" altLang="ja-JP" dirty="0" smtClean="0"/>
          </a:p>
          <a:p>
            <a:r>
              <a:rPr lang="ja-JP" altLang="en-US" dirty="0" smtClean="0"/>
              <a:t>→</a:t>
            </a:r>
            <a:r>
              <a:rPr lang="en-US" altLang="ja-JP" dirty="0" smtClean="0"/>
              <a:t>5xN</a:t>
            </a:r>
            <a:r>
              <a:rPr lang="ja-JP" altLang="en-US" dirty="0" smtClean="0"/>
              <a:t>の盤面が一番難しい</a:t>
            </a:r>
            <a:endParaRPr lang="en-US" altLang="ja-JP" dirty="0" smtClean="0"/>
          </a:p>
          <a:p>
            <a:r>
              <a:rPr lang="ja-JP" altLang="en-US" dirty="0" smtClean="0"/>
              <a:t>三手ぐらい先読みすると終わる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(5xN)^3</a:t>
            </a:r>
            <a:r>
              <a:rPr kumimoji="1" lang="ja-JP" altLang="en-US" dirty="0" err="1" smtClean="0"/>
              <a:t>ぐらい</a:t>
            </a:r>
            <a:r>
              <a:rPr lang="ja-JP" altLang="en-US" dirty="0" err="1" smtClean="0"/>
              <a:t>の</a:t>
            </a:r>
            <a:r>
              <a:rPr lang="ja-JP" altLang="en-US" dirty="0" smtClean="0"/>
              <a:t>探索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もうちょっと考えると</a:t>
            </a:r>
            <a:r>
              <a:rPr lang="en-US" altLang="ja-JP" dirty="0" smtClean="0"/>
              <a:t>(3xN)^3</a:t>
            </a:r>
            <a:r>
              <a:rPr lang="ja-JP" altLang="en-US" dirty="0" err="1" smtClean="0"/>
              <a:t>ぐらいに</a:t>
            </a:r>
            <a:r>
              <a:rPr lang="ja-JP" altLang="en-US" dirty="0" smtClean="0"/>
              <a:t>なる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結果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ja-JP" altLang="en-US" dirty="0" smtClean="0"/>
              <a:t>総提出</a:t>
            </a:r>
            <a:r>
              <a:rPr kumimoji="1" lang="ja-JP" altLang="en-US" dirty="0" smtClean="0"/>
              <a:t>数</a:t>
            </a:r>
            <a:r>
              <a:rPr kumimoji="1" lang="en-US" altLang="ja-JP" dirty="0" smtClean="0"/>
              <a:t>: 1</a:t>
            </a:r>
            <a:endParaRPr lang="en-US" altLang="ja-JP" dirty="0" smtClean="0"/>
          </a:p>
          <a:p>
            <a:r>
              <a:rPr kumimoji="1" lang="ja-JP" altLang="en-US" dirty="0" smtClean="0"/>
              <a:t>提出者数</a:t>
            </a:r>
            <a:r>
              <a:rPr kumimoji="1" lang="en-US" altLang="ja-JP" dirty="0" smtClean="0"/>
              <a:t>: 1</a:t>
            </a:r>
          </a:p>
          <a:p>
            <a:r>
              <a:rPr kumimoji="1" lang="ja-JP" altLang="en-US" dirty="0" smtClean="0"/>
              <a:t>正解者数</a:t>
            </a:r>
            <a:r>
              <a:rPr kumimoji="1" lang="en-US" altLang="ja-JP" dirty="0" smtClean="0"/>
              <a:t>: 0</a:t>
            </a:r>
          </a:p>
          <a:p>
            <a:endParaRPr lang="en-US" altLang="ja-JP" dirty="0" smtClean="0"/>
          </a:p>
          <a:p>
            <a:r>
              <a:rPr kumimoji="1" lang="en-US" altLang="ja-JP" dirty="0" smtClean="0"/>
              <a:t>Judge solution</a:t>
            </a:r>
          </a:p>
          <a:p>
            <a:pPr lvl="1"/>
            <a:r>
              <a:rPr lang="en-US" altLang="ja-JP" dirty="0" smtClean="0"/>
              <a:t>642</a:t>
            </a:r>
            <a:r>
              <a:rPr lang="ja-JP" altLang="en-US" dirty="0" smtClean="0"/>
              <a:t>行</a:t>
            </a:r>
            <a:endParaRPr lang="en-US" altLang="ja-JP" dirty="0" smtClean="0"/>
          </a:p>
          <a:p>
            <a:pPr lvl="1"/>
            <a:r>
              <a:rPr kumimoji="1" lang="en-US" altLang="ja-JP" smtClean="0"/>
              <a:t>18KB</a:t>
            </a: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デザート">
  <a:themeElements>
    <a:clrScheme name="デザート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utpc2009">
      <a:majorFont>
        <a:latin typeface="Arial"/>
        <a:ea typeface="HGPｺﾞｼｯｸE"/>
        <a:cs typeface=""/>
      </a:majorFont>
      <a:minorFont>
        <a:latin typeface="Arial"/>
        <a:ea typeface="HGPｺﾞｼｯｸE"/>
        <a:cs typeface=""/>
      </a:minorFont>
    </a:fontScheme>
    <a:fmtScheme name="デザート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0</TotalTime>
  <Words>358</Words>
  <Application>Microsoft Office PowerPoint</Application>
  <PresentationFormat>画面に合わせる (4:3)</PresentationFormat>
  <Paragraphs>57</Paragraphs>
  <Slides>8</Slides>
  <Notes>8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9" baseType="lpstr">
      <vt:lpstr>デザート</vt:lpstr>
      <vt:lpstr>Problem L: シャノワール</vt:lpstr>
      <vt:lpstr>元ネタ</vt:lpstr>
      <vt:lpstr>問題概要</vt:lpstr>
      <vt:lpstr>準備</vt:lpstr>
      <vt:lpstr>枝刈り探索</vt:lpstr>
      <vt:lpstr>枝刈り探索</vt:lpstr>
      <vt:lpstr>縮約</vt:lpstr>
      <vt:lpstr>結果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2009-11-01T03:54:58Z</dcterms:created>
  <dcterms:modified xsi:type="dcterms:W3CDTF">2009-11-01T03:55:07Z</dcterms:modified>
</cp:coreProperties>
</file>