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56" autoAdjust="0"/>
  </p:normalViewPr>
  <p:slideViewPr>
    <p:cSldViewPr>
      <p:cViewPr varScale="1">
        <p:scale>
          <a:sx n="44" d="100"/>
          <a:sy n="44" d="100"/>
        </p:scale>
        <p:origin x="-2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524E77-0661-4077-B4CD-05470D2DC822}" type="datetimeFigureOut">
              <a:rPr kumimoji="1" lang="ja-JP" altLang="en-US" smtClean="0"/>
              <a:pPr/>
              <a:t>2008/5/31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200731-14F9-441A-9A6C-C4AD4E9D016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 G: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エナジートランスポーター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問題作成者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小島</a:t>
            </a:r>
            <a:endParaRPr kumimoji="1" lang="en-US" altLang="ja-JP" dirty="0" smtClean="0"/>
          </a:p>
          <a:p>
            <a:r>
              <a:rPr lang="ja-JP" altLang="en-US" dirty="0" smtClean="0"/>
              <a:t>解法作成者</a:t>
            </a:r>
            <a:r>
              <a:rPr lang="en-US" altLang="ja-JP" dirty="0" smtClean="0"/>
              <a:t>:</a:t>
            </a:r>
            <a:r>
              <a:rPr lang="ja-JP" altLang="en-US" dirty="0" smtClean="0"/>
              <a:t>小島、小西</a:t>
            </a:r>
            <a:endParaRPr lang="en-US" altLang="ja-JP" dirty="0" smtClean="0"/>
          </a:p>
          <a:p>
            <a:r>
              <a:rPr lang="ja-JP" altLang="en-US" dirty="0" smtClean="0"/>
              <a:t>解説</a:t>
            </a:r>
            <a:r>
              <a:rPr lang="en-US" altLang="ja-JP" dirty="0" smtClean="0"/>
              <a:t>:</a:t>
            </a:r>
            <a:r>
              <a:rPr lang="ja-JP" altLang="en-US" dirty="0" smtClean="0"/>
              <a:t>小島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要約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数列に対して以下の操作を繰り返した時、最右値が最大になる時の値を答えなさい。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286116" y="350043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57620" y="3500438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y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429124" y="350043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z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000628" y="350043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572132" y="350043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714612" y="350043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43636" y="35597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85984" y="35597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299246" y="492919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70750" y="4929198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y-1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442254" y="492919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x+z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013758" y="492919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585262" y="492919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727742" y="492919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56766" y="49884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99114" y="498849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20" name="下矢印 19"/>
          <p:cNvSpPr/>
          <p:nvPr/>
        </p:nvSpPr>
        <p:spPr>
          <a:xfrm>
            <a:off x="3857620" y="4143380"/>
            <a:ext cx="107157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86578" y="357187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(y &gt; 0)</a:t>
            </a:r>
            <a:endParaRPr kumimoji="1" lang="ja-JP" altLang="en-US" dirty="0"/>
          </a:p>
        </p:txBody>
      </p:sp>
      <p:sp>
        <p:nvSpPr>
          <p:cNvPr id="22" name="角丸四角形吹き出し 21"/>
          <p:cNvSpPr/>
          <p:nvPr/>
        </p:nvSpPr>
        <p:spPr>
          <a:xfrm>
            <a:off x="2285984" y="4143380"/>
            <a:ext cx="1428760" cy="642942"/>
          </a:xfrm>
          <a:prstGeom prst="wedgeRoundRectCallout">
            <a:avLst>
              <a:gd name="adj1" fmla="val 74674"/>
              <a:gd name="adj2" fmla="val 1655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励起操作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928794" y="2571744"/>
            <a:ext cx="5572164" cy="10715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r>
              <a:rPr lang="ja-JP" altLang="en-US" dirty="0" smtClean="0"/>
              <a:t>左の方の</a:t>
            </a:r>
            <a:r>
              <a:rPr lang="en-US" altLang="ja-JP" dirty="0" smtClean="0"/>
              <a:t>Ea</a:t>
            </a:r>
            <a:r>
              <a:rPr lang="ja-JP" altLang="en-US" dirty="0" smtClean="0"/>
              <a:t>基から順番に励起して行く方法の中で、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最適値を達成する励起順序が存在する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38192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メモ付探索</a:t>
            </a:r>
            <a:r>
              <a:rPr kumimoji="1" lang="en-US" altLang="ja-JP" dirty="0" smtClean="0"/>
              <a:t>/Dynamic Programming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500166" y="2357430"/>
            <a:ext cx="185738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キーアイディア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727874" y="3857628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299378" y="385762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870882" y="385762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442386" y="3857628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013890" y="385762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156370" y="3857628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5394" y="39169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27742" y="39169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3714744" y="5143512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286248" y="5143512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857752" y="5143512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429256" y="5143512"/>
            <a:ext cx="571504" cy="5715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6000760" y="5143512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143240" y="5143512"/>
            <a:ext cx="57150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572264" y="520280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14612" y="520280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24" name="大かっこ 23"/>
          <p:cNvSpPr/>
          <p:nvPr/>
        </p:nvSpPr>
        <p:spPr>
          <a:xfrm>
            <a:off x="2571736" y="3786190"/>
            <a:ext cx="4572032" cy="71438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大かっこ 24"/>
          <p:cNvSpPr/>
          <p:nvPr/>
        </p:nvSpPr>
        <p:spPr>
          <a:xfrm>
            <a:off x="2571736" y="5072074"/>
            <a:ext cx="4572032" cy="71438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69383" y="400050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opt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969383" y="520280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opt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29124" y="4497934"/>
            <a:ext cx="677108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200" dirty="0" smtClean="0"/>
              <a:t>≧</a:t>
            </a:r>
            <a:endParaRPr kumimoji="1" lang="ja-JP" altLang="en-US" sz="3200" dirty="0"/>
          </a:p>
        </p:txBody>
      </p:sp>
      <p:sp>
        <p:nvSpPr>
          <p:cNvPr id="29" name="右矢印 28"/>
          <p:cNvSpPr/>
          <p:nvPr/>
        </p:nvSpPr>
        <p:spPr>
          <a:xfrm>
            <a:off x="1142976" y="6000768"/>
            <a:ext cx="857256" cy="64294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214546" y="5929330"/>
            <a:ext cx="6215106" cy="78581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左から順に、励起するかどうかを決めてゆけばよい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2</a:t>
            </a:r>
            <a:r>
              <a:rPr lang="en-US" altLang="ja-JP" baseline="30000" dirty="0" smtClean="0"/>
              <a:t>L</a:t>
            </a:r>
            <a:r>
              <a:rPr lang="ja-JP" altLang="en-US" dirty="0" smtClean="0"/>
              <a:t>通りに限定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想定解法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	</a:t>
            </a:r>
            <a:r>
              <a:rPr lang="ja-JP" altLang="en-US" dirty="0" smtClean="0"/>
              <a:t>後</a:t>
            </a:r>
            <a:r>
              <a:rPr kumimoji="1" lang="ja-JP" altLang="en-US" dirty="0" smtClean="0"/>
              <a:t>は同じ状態空間を何度も辿らないように注意して探索すればよい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状態空間の取り方</a:t>
            </a:r>
            <a:endParaRPr lang="en-US" altLang="ja-JP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e</a:t>
            </a:r>
            <a:r>
              <a:rPr kumimoji="1" lang="en-US" altLang="ja-JP" dirty="0" smtClean="0"/>
              <a:t>x).(k,e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,e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→ </a:t>
            </a:r>
            <a:r>
              <a:rPr kumimoji="1" lang="en-US" altLang="ja-JP" dirty="0" err="1" smtClean="0"/>
              <a:t>boolean</a:t>
            </a:r>
            <a:r>
              <a:rPr lang="en-US" altLang="ja-JP" dirty="0" smtClean="0"/>
              <a:t> :</a:t>
            </a:r>
            <a:r>
              <a:rPr kumimoji="1" lang="en-US" altLang="ja-JP" dirty="0" smtClean="0"/>
              <a:t>O(EL</a:t>
            </a:r>
            <a:r>
              <a:rPr kumimoji="1" lang="en-US" altLang="ja-JP" baseline="30000" dirty="0" smtClean="0"/>
              <a:t>3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 (</a:t>
            </a:r>
            <a:r>
              <a:rPr lang="en-US" altLang="ja-JP" dirty="0" err="1" smtClean="0"/>
              <a:t>k,e</a:t>
            </a:r>
            <a:r>
              <a:rPr lang="en-US" altLang="ja-JP" dirty="0" smtClean="0"/>
              <a:t>)</a:t>
            </a:r>
            <a:r>
              <a:rPr lang="ja-JP" altLang="en-US" dirty="0" smtClean="0"/>
              <a:t>→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:O(EL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</a:t>
            </a:r>
          </a:p>
        </p:txBody>
      </p:sp>
      <p:sp>
        <p:nvSpPr>
          <p:cNvPr id="4" name="角丸四角形吹き出し 3"/>
          <p:cNvSpPr/>
          <p:nvPr/>
        </p:nvSpPr>
        <p:spPr>
          <a:xfrm>
            <a:off x="1214414" y="4286256"/>
            <a:ext cx="1643074" cy="642942"/>
          </a:xfrm>
          <a:prstGeom prst="wedgeRoundRectCallout">
            <a:avLst>
              <a:gd name="adj1" fmla="val 39956"/>
              <a:gd name="adj2" fmla="val -6659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左から何番目まで決めたか</a:t>
            </a:r>
            <a:endParaRPr kumimoji="1" lang="ja-JP" alt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2071670" y="3143248"/>
            <a:ext cx="1643074" cy="642942"/>
          </a:xfrm>
          <a:prstGeom prst="wedgeRoundRectCallout">
            <a:avLst>
              <a:gd name="adj1" fmla="val 19408"/>
              <a:gd name="adj2" fmla="val 6250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左から</a:t>
            </a:r>
            <a:r>
              <a:rPr kumimoji="1" lang="en-US" altLang="ja-JP" dirty="0" smtClean="0"/>
              <a:t>k</a:t>
            </a:r>
            <a:r>
              <a:rPr kumimoji="1" lang="ja-JP" altLang="en-US" dirty="0" smtClean="0"/>
              <a:t>番目のエネルギー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2928926" y="4286256"/>
            <a:ext cx="1785950" cy="642942"/>
          </a:xfrm>
          <a:prstGeom prst="wedgeRoundRectCallout">
            <a:avLst>
              <a:gd name="adj1" fmla="val -6586"/>
              <a:gd name="adj2" fmla="val -6440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左から</a:t>
            </a:r>
            <a:r>
              <a:rPr kumimoji="1" lang="en-US" altLang="ja-JP" dirty="0" smtClean="0"/>
              <a:t>k+1</a:t>
            </a:r>
            <a:r>
              <a:rPr kumimoji="1" lang="ja-JP" altLang="en-US" dirty="0" smtClean="0"/>
              <a:t>番目のエネルギー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357686" y="3143248"/>
            <a:ext cx="2276492" cy="642942"/>
          </a:xfrm>
          <a:prstGeom prst="wedgeRoundRectCallout">
            <a:avLst>
              <a:gd name="adj1" fmla="val -23889"/>
              <a:gd name="adj2" fmla="val 62500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その状態に辿り着いたかどうか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1071538" y="5929330"/>
            <a:ext cx="1643074" cy="642942"/>
          </a:xfrm>
          <a:prstGeom prst="wedgeRoundRectCallout">
            <a:avLst>
              <a:gd name="adj1" fmla="val 39956"/>
              <a:gd name="adj2" fmla="val -6659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左から何番目まで決めたか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2786050" y="5929330"/>
            <a:ext cx="1643074" cy="642942"/>
          </a:xfrm>
          <a:prstGeom prst="wedgeRoundRectCallout">
            <a:avLst>
              <a:gd name="adj1" fmla="val -31963"/>
              <a:gd name="adj2" fmla="val -6878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左から</a:t>
            </a:r>
            <a:r>
              <a:rPr kumimoji="1" lang="en-US" altLang="ja-JP" dirty="0" smtClean="0"/>
              <a:t>k</a:t>
            </a:r>
            <a:r>
              <a:rPr kumimoji="1" lang="ja-JP" altLang="en-US" dirty="0" smtClean="0"/>
              <a:t>番目のエネルギー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4500562" y="5929330"/>
            <a:ext cx="2276492" cy="642942"/>
          </a:xfrm>
          <a:prstGeom prst="wedgeRoundRectCallout">
            <a:avLst>
              <a:gd name="adj1" fmla="val -42428"/>
              <a:gd name="adj2" fmla="val -6440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左から</a:t>
            </a:r>
            <a:r>
              <a:rPr lang="en-US" altLang="ja-JP" dirty="0" smtClean="0"/>
              <a:t>k+1</a:t>
            </a:r>
            <a:r>
              <a:rPr lang="ja-JP" altLang="en-US" dirty="0" smtClean="0"/>
              <a:t>番目のエネルギーの最大値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回答状況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中程度の難易度の問題を意図</a:t>
            </a:r>
            <a:endParaRPr kumimoji="1" lang="en-US" altLang="ja-JP" dirty="0" smtClean="0"/>
          </a:p>
          <a:p>
            <a:r>
              <a:rPr kumimoji="1" lang="ja-JP" altLang="en-US" dirty="0" smtClean="0"/>
              <a:t>半分くらいの人が解ければいいかなー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結果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Submits:39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Accepts:16/22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First Accept:</a:t>
            </a:r>
            <a:r>
              <a:rPr lang="ja-JP" altLang="en-US" dirty="0" smtClean="0"/>
              <a:t>岩田陽一</a:t>
            </a:r>
            <a:r>
              <a:rPr lang="en-US" altLang="ja-JP" dirty="0" smtClean="0"/>
              <a:t>(97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176</Words>
  <Application>Microsoft Office PowerPoint</Application>
  <PresentationFormat>画面に合わせる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フレッシュ</vt:lpstr>
      <vt:lpstr>Problem G: エナジートランスポーター</vt:lpstr>
      <vt:lpstr>問題(要約)</vt:lpstr>
      <vt:lpstr>想定解法</vt:lpstr>
      <vt:lpstr>想定解法</vt:lpstr>
      <vt:lpstr>回答状況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</dc:creator>
  <cp:lastModifiedBy> </cp:lastModifiedBy>
  <dcterms:created xsi:type="dcterms:W3CDTF">2008-05-31T04:26:22Z</dcterms:created>
  <dcterms:modified xsi:type="dcterms:W3CDTF">2008-05-31T08:17:11Z</dcterms:modified>
</cp:coreProperties>
</file>