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3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EE01473-7750-4D5E-82E8-9F8706C667EF}" type="datetimeFigureOut">
              <a:rPr kumimoji="1" lang="ja-JP" altLang="en-US" smtClean="0"/>
              <a:pPr/>
              <a:t>2008/6/3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6FE49E2-0196-44AF-9955-666D2167225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E01473-7750-4D5E-82E8-9F8706C667EF}" type="datetimeFigureOut">
              <a:rPr kumimoji="1" lang="ja-JP" altLang="en-US" smtClean="0"/>
              <a:pPr/>
              <a:t>2008/6/3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FE49E2-0196-44AF-9955-666D2167225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E01473-7750-4D5E-82E8-9F8706C667EF}" type="datetimeFigureOut">
              <a:rPr kumimoji="1" lang="ja-JP" altLang="en-US" smtClean="0"/>
              <a:pPr/>
              <a:t>2008/6/3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FE49E2-0196-44AF-9955-666D2167225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E01473-7750-4D5E-82E8-9F8706C667EF}" type="datetimeFigureOut">
              <a:rPr kumimoji="1" lang="ja-JP" altLang="en-US" smtClean="0"/>
              <a:pPr/>
              <a:t>2008/6/3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FE49E2-0196-44AF-9955-666D2167225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E01473-7750-4D5E-82E8-9F8706C667EF}" type="datetimeFigureOut">
              <a:rPr kumimoji="1" lang="ja-JP" altLang="en-US" smtClean="0"/>
              <a:pPr/>
              <a:t>2008/6/3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FE49E2-0196-44AF-9955-666D2167225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山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山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E01473-7750-4D5E-82E8-9F8706C667EF}" type="datetimeFigureOut">
              <a:rPr kumimoji="1" lang="ja-JP" altLang="en-US" smtClean="0"/>
              <a:pPr/>
              <a:t>2008/6/3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FE49E2-0196-44AF-9955-666D2167225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E01473-7750-4D5E-82E8-9F8706C667EF}" type="datetimeFigureOut">
              <a:rPr kumimoji="1" lang="ja-JP" altLang="en-US" smtClean="0"/>
              <a:pPr/>
              <a:t>2008/6/3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FE49E2-0196-44AF-9955-666D2167225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E01473-7750-4D5E-82E8-9F8706C667EF}" type="datetimeFigureOut">
              <a:rPr kumimoji="1" lang="ja-JP" altLang="en-US" smtClean="0"/>
              <a:pPr/>
              <a:t>2008/6/3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FE49E2-0196-44AF-9955-666D2167225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E01473-7750-4D5E-82E8-9F8706C667EF}" type="datetimeFigureOut">
              <a:rPr kumimoji="1" lang="ja-JP" altLang="en-US" smtClean="0"/>
              <a:pPr/>
              <a:t>2008/6/3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FE49E2-0196-44AF-9955-666D2167225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EE01473-7750-4D5E-82E8-9F8706C667EF}" type="datetimeFigureOut">
              <a:rPr kumimoji="1" lang="ja-JP" altLang="en-US" smtClean="0"/>
              <a:pPr/>
              <a:t>2008/6/3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FE49E2-0196-44AF-9955-666D2167225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EE01473-7750-4D5E-82E8-9F8706C667EF}" type="datetimeFigureOut">
              <a:rPr kumimoji="1" lang="ja-JP" altLang="en-US" smtClean="0"/>
              <a:pPr/>
              <a:t>2008/6/3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6FE49E2-0196-44AF-9955-666D2167225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フリーフォーム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コネクタ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山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山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フリーフォーム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コネクタ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タイトル プレースホル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0" name="テキスト プレースホル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EE01473-7750-4D5E-82E8-9F8706C667EF}" type="datetimeFigureOut">
              <a:rPr kumimoji="1" lang="ja-JP" altLang="en-US" smtClean="0"/>
              <a:pPr/>
              <a:t>2008/6/3</a:t>
            </a:fld>
            <a:endParaRPr kumimoji="1" lang="ja-JP" altLang="en-US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6FE49E2-0196-44AF-9955-666D2167225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Problem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R: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kumimoji="1" lang="ja-JP" altLang="en-US" dirty="0" smtClean="0"/>
              <a:t>ツンデレチェッカー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問題作成・解説</a:t>
            </a:r>
            <a:r>
              <a:rPr kumimoji="1" lang="en-US" altLang="ja-JP" dirty="0" smtClean="0"/>
              <a:t>:</a:t>
            </a:r>
            <a:r>
              <a:rPr kumimoji="1" lang="ja-JP" altLang="en-US" dirty="0" smtClean="0"/>
              <a:t> </a:t>
            </a:r>
            <a:r>
              <a:rPr kumimoji="1" lang="ja-JP" altLang="en-US" dirty="0" smtClean="0"/>
              <a:t>北村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与えられたキャラクター名がツンデレかどうかを判定せよ</a:t>
            </a:r>
            <a:endParaRPr kumimoji="1" lang="en-US" altLang="ja-JP" dirty="0" smtClean="0"/>
          </a:p>
          <a:p>
            <a:r>
              <a:rPr lang="ja-JP" altLang="en-US" dirty="0" smtClean="0"/>
              <a:t>問題そのものがツンデレ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解かせるつもりはなかった</a:t>
            </a:r>
            <a:endParaRPr lang="en-US" altLang="ja-JP" dirty="0" smtClean="0"/>
          </a:p>
          <a:p>
            <a:r>
              <a:rPr kumimoji="1" lang="ja-JP" altLang="en-US" dirty="0" smtClean="0"/>
              <a:t>上級者のいい暇つぶしになればいいな、と思っていた</a:t>
            </a:r>
            <a:endParaRPr kumimoji="1"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問題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ところが</a:t>
            </a:r>
            <a:endParaRPr kumimoji="1" lang="ja-JP" altLang="en-US" dirty="0"/>
          </a:p>
        </p:txBody>
      </p:sp>
      <p:pic>
        <p:nvPicPr>
          <p:cNvPr id="6" name="コンテンツ プレースホルダ 5" descr="tsundere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5984" y="1142984"/>
            <a:ext cx="4786346" cy="55805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よくサーバが持ったもんだ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みんな必死すぎｗｗｗｗｗｗｗ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altLang="ja-JP" dirty="0" smtClean="0"/>
              <a:t>Kazumi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Yoshida</a:t>
            </a:r>
          </a:p>
          <a:p>
            <a:r>
              <a:rPr lang="en-US" altLang="ja-JP" dirty="0" smtClean="0"/>
              <a:t>Shana</a:t>
            </a:r>
          </a:p>
          <a:p>
            <a:r>
              <a:rPr kumimoji="1" lang="en-US" altLang="ja-JP" dirty="0" smtClean="0"/>
              <a:t>Miho</a:t>
            </a:r>
            <a:r>
              <a:rPr kumimoji="1" lang="ja-JP" altLang="en-US" dirty="0" smtClean="0"/>
              <a:t> </a:t>
            </a:r>
            <a:r>
              <a:rPr kumimoji="1" lang="en-US" altLang="ja-JP" dirty="0" err="1" smtClean="0"/>
              <a:t>Fujikawa</a:t>
            </a:r>
            <a:endParaRPr kumimoji="1" lang="en-US" altLang="ja-JP" dirty="0" smtClean="0"/>
          </a:p>
          <a:p>
            <a:r>
              <a:rPr lang="en-US" altLang="ja-JP" dirty="0" err="1" smtClean="0"/>
              <a:t>Suiseiseki</a:t>
            </a:r>
            <a:endParaRPr lang="en-US" altLang="ja-JP" dirty="0" smtClean="0"/>
          </a:p>
          <a:p>
            <a:r>
              <a:rPr kumimoji="1" lang="en-US" altLang="ja-JP" dirty="0" err="1" smtClean="0"/>
              <a:t>Nagi</a:t>
            </a:r>
            <a:r>
              <a:rPr kumimoji="1" lang="ja-JP" altLang="en-US" dirty="0" smtClean="0"/>
              <a:t> </a:t>
            </a:r>
            <a:r>
              <a:rPr kumimoji="1" lang="en-US" altLang="ja-JP" dirty="0" err="1" smtClean="0"/>
              <a:t>Sanzen’in</a:t>
            </a:r>
            <a:endParaRPr kumimoji="1" lang="en-US" altLang="ja-JP" dirty="0" smtClean="0"/>
          </a:p>
          <a:p>
            <a:r>
              <a:rPr lang="en-US" altLang="ja-JP" dirty="0" smtClean="0"/>
              <a:t>Tabitha</a:t>
            </a:r>
          </a:p>
          <a:p>
            <a:r>
              <a:rPr kumimoji="1" lang="en-US" altLang="ja-JP" dirty="0" err="1" smtClean="0"/>
              <a:t>Nodoka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Miyazaki</a:t>
            </a:r>
          </a:p>
          <a:p>
            <a:r>
              <a:rPr lang="en-US" altLang="ja-JP" dirty="0" err="1" smtClean="0"/>
              <a:t>Suzuka</a:t>
            </a:r>
            <a:r>
              <a:rPr lang="ja-JP" altLang="en-US" dirty="0" smtClean="0"/>
              <a:t> </a:t>
            </a:r>
            <a:r>
              <a:rPr lang="en-US" altLang="ja-JP" dirty="0" err="1" smtClean="0"/>
              <a:t>Asahina</a:t>
            </a:r>
            <a:endParaRPr lang="en-US" altLang="ja-JP" dirty="0" smtClean="0"/>
          </a:p>
          <a:p>
            <a:r>
              <a:rPr kumimoji="1" lang="en-US" altLang="ja-JP" dirty="0" err="1" smtClean="0"/>
              <a:t>Evengeline</a:t>
            </a:r>
            <a:r>
              <a:rPr kumimoji="1" lang="ja-JP" altLang="en-US" dirty="0" smtClean="0"/>
              <a:t> </a:t>
            </a:r>
            <a:r>
              <a:rPr kumimoji="1" lang="en-US" altLang="ja-JP" dirty="0" err="1" smtClean="0"/>
              <a:t>Athanasia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Kitty</a:t>
            </a:r>
            <a:r>
              <a:rPr kumimoji="1" lang="ja-JP" altLang="en-US" dirty="0" smtClean="0"/>
              <a:t> </a:t>
            </a:r>
            <a:r>
              <a:rPr lang="en-US" altLang="ja-JP" dirty="0" smtClean="0"/>
              <a:t>McDowell</a:t>
            </a:r>
          </a:p>
          <a:p>
            <a:r>
              <a:rPr lang="en-US" altLang="ja-JP" b="1" dirty="0" err="1" smtClean="0">
                <a:solidFill>
                  <a:schemeClr val="accent3"/>
                </a:solidFill>
              </a:rPr>
              <a:t>Yuzan</a:t>
            </a:r>
            <a:r>
              <a:rPr lang="ja-JP" altLang="en-US" b="1" dirty="0" smtClean="0">
                <a:solidFill>
                  <a:schemeClr val="accent3"/>
                </a:solidFill>
              </a:rPr>
              <a:t> </a:t>
            </a:r>
            <a:r>
              <a:rPr lang="en-US" altLang="ja-JP" b="1" dirty="0" err="1" smtClean="0">
                <a:solidFill>
                  <a:schemeClr val="accent3"/>
                </a:solidFill>
              </a:rPr>
              <a:t>Kaibara</a:t>
            </a:r>
            <a:endParaRPr lang="en-US" altLang="ja-JP" b="1" dirty="0" smtClean="0">
              <a:solidFill>
                <a:schemeClr val="accent3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Louise</a:t>
            </a:r>
          </a:p>
          <a:p>
            <a:r>
              <a:rPr kumimoji="1" lang="en-US" altLang="ja-JP" b="1" dirty="0" err="1" smtClean="0">
                <a:solidFill>
                  <a:schemeClr val="accent3"/>
                </a:solidFill>
              </a:rPr>
              <a:t>Vegeta</a:t>
            </a:r>
            <a:endParaRPr kumimoji="1" lang="en-US" altLang="ja-JP" b="1" dirty="0" smtClean="0">
              <a:solidFill>
                <a:schemeClr val="accent3"/>
              </a:solidFill>
            </a:endParaRPr>
          </a:p>
          <a:p>
            <a:r>
              <a:rPr lang="en-US" altLang="ja-JP" dirty="0" err="1" smtClean="0"/>
              <a:t>Hinaichigo</a:t>
            </a:r>
            <a:endParaRPr lang="en-US" altLang="ja-JP" dirty="0" smtClean="0"/>
          </a:p>
          <a:p>
            <a:r>
              <a:rPr kumimoji="1" lang="en-US" altLang="ja-JP" dirty="0" err="1" smtClean="0"/>
              <a:t>Kaname</a:t>
            </a:r>
            <a:r>
              <a:rPr kumimoji="1" lang="ja-JP" altLang="en-US" dirty="0" smtClean="0"/>
              <a:t> </a:t>
            </a:r>
            <a:r>
              <a:rPr kumimoji="1" lang="en-US" altLang="ja-JP" dirty="0" err="1" smtClean="0"/>
              <a:t>Chidori</a:t>
            </a:r>
            <a:endParaRPr kumimoji="1" lang="en-US" altLang="ja-JP" dirty="0" smtClean="0"/>
          </a:p>
          <a:p>
            <a:r>
              <a:rPr lang="en-US" altLang="ja-JP" dirty="0" err="1" smtClean="0"/>
              <a:t>Haruhi</a:t>
            </a:r>
            <a:r>
              <a:rPr lang="ja-JP" altLang="en-US" dirty="0" smtClean="0"/>
              <a:t> </a:t>
            </a:r>
            <a:r>
              <a:rPr lang="en-US" altLang="ja-JP" dirty="0" err="1" smtClean="0"/>
              <a:t>Suzumiya</a:t>
            </a:r>
            <a:endParaRPr lang="en-US" altLang="ja-JP" dirty="0" smtClean="0"/>
          </a:p>
          <a:p>
            <a:r>
              <a:rPr kumimoji="1" lang="en-US" altLang="ja-JP" dirty="0" err="1" smtClean="0"/>
              <a:t>Mikuru</a:t>
            </a:r>
            <a:r>
              <a:rPr kumimoji="1" lang="ja-JP" altLang="en-US" dirty="0" smtClean="0"/>
              <a:t> </a:t>
            </a:r>
            <a:r>
              <a:rPr kumimoji="1" lang="en-US" altLang="ja-JP" dirty="0" err="1" smtClean="0"/>
              <a:t>Asahina</a:t>
            </a:r>
            <a:endParaRPr kumimoji="1" lang="en-US" altLang="ja-JP" dirty="0" smtClean="0"/>
          </a:p>
          <a:p>
            <a:r>
              <a:rPr lang="en-US" altLang="ja-JP" dirty="0" err="1" smtClean="0"/>
              <a:t>Hinagiku</a:t>
            </a:r>
            <a:r>
              <a:rPr lang="ja-JP" altLang="en-US" dirty="0" smtClean="0"/>
              <a:t> </a:t>
            </a:r>
            <a:r>
              <a:rPr lang="en-US" altLang="ja-JP" dirty="0" err="1" smtClean="0"/>
              <a:t>Katsura</a:t>
            </a:r>
            <a:endParaRPr lang="en-US" altLang="ja-JP" dirty="0" smtClean="0"/>
          </a:p>
          <a:p>
            <a:r>
              <a:rPr kumimoji="1" lang="en-US" altLang="ja-JP" dirty="0" err="1" smtClean="0"/>
              <a:t>Makie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Sasaki</a:t>
            </a:r>
          </a:p>
          <a:p>
            <a:r>
              <a:rPr lang="en-US" altLang="ja-JP" dirty="0" err="1" smtClean="0"/>
              <a:t>Teletha</a:t>
            </a:r>
            <a:r>
              <a:rPr lang="ja-JP" altLang="en-US" dirty="0" smtClean="0"/>
              <a:t> </a:t>
            </a:r>
            <a:r>
              <a:rPr lang="en-US" altLang="ja-JP" dirty="0" err="1" smtClean="0"/>
              <a:t>Testarossa</a:t>
            </a:r>
            <a:endParaRPr lang="en-US" altLang="ja-JP" dirty="0" smtClean="0"/>
          </a:p>
          <a:p>
            <a:r>
              <a:rPr kumimoji="1" lang="en-US" altLang="ja-JP" dirty="0" err="1" smtClean="0"/>
              <a:t>Isumi</a:t>
            </a:r>
            <a:r>
              <a:rPr kumimoji="1" lang="ja-JP" altLang="en-US" dirty="0" smtClean="0"/>
              <a:t> </a:t>
            </a:r>
            <a:r>
              <a:rPr kumimoji="1" lang="en-US" altLang="ja-JP" dirty="0" err="1" smtClean="0"/>
              <a:t>Saginomiya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ジャッジ用入力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10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accepts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/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2105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submissions</a:t>
            </a:r>
            <a:r>
              <a:rPr kumimoji="1" lang="ja-JP" altLang="en-US" dirty="0" smtClean="0"/>
              <a:t> </a:t>
            </a:r>
            <a:r>
              <a:rPr lang="en-US" altLang="ja-JP" dirty="0" smtClean="0"/>
              <a:t>(0.48%)</a:t>
            </a:r>
            <a:endParaRPr lang="en-US" altLang="ja-JP" dirty="0" smtClean="0"/>
          </a:p>
          <a:p>
            <a:r>
              <a:rPr lang="en-US" altLang="ja-JP" dirty="0" smtClean="0"/>
              <a:t>5</a:t>
            </a:r>
            <a:r>
              <a:rPr lang="ja-JP" altLang="en-US" dirty="0" smtClean="0"/>
              <a:t> </a:t>
            </a:r>
            <a:r>
              <a:rPr lang="en-US" altLang="ja-JP" dirty="0" smtClean="0"/>
              <a:t>users</a:t>
            </a:r>
            <a:r>
              <a:rPr lang="ja-JP" altLang="en-US" dirty="0" smtClean="0"/>
              <a:t> </a:t>
            </a:r>
            <a:r>
              <a:rPr lang="en-US" altLang="ja-JP" dirty="0" smtClean="0"/>
              <a:t>solved</a:t>
            </a:r>
            <a:endParaRPr kumimoji="1" lang="en-US" altLang="ja-JP" dirty="0" smtClean="0"/>
          </a:p>
          <a:p>
            <a:r>
              <a:rPr kumimoji="1" lang="ja-JP" altLang="en-US" dirty="0" smtClean="0"/>
              <a:t>ツン：デレ＝</a:t>
            </a:r>
            <a:r>
              <a:rPr lang="en-US" altLang="ja-JP" dirty="0" smtClean="0"/>
              <a:t>419</a:t>
            </a:r>
            <a:r>
              <a:rPr lang="ja-JP" altLang="en-US" dirty="0" smtClean="0"/>
              <a:t> </a:t>
            </a:r>
            <a:r>
              <a:rPr lang="en-US" altLang="ja-JP" dirty="0" smtClean="0"/>
              <a:t>:</a:t>
            </a:r>
            <a:r>
              <a:rPr lang="ja-JP" altLang="en-US" dirty="0" smtClean="0"/>
              <a:t> </a:t>
            </a:r>
            <a:r>
              <a:rPr lang="en-US" altLang="ja-JP" dirty="0" smtClean="0"/>
              <a:t>2</a:t>
            </a:r>
          </a:p>
          <a:p>
            <a:endParaRPr kumimoji="1" lang="en-US" altLang="ja-JP" dirty="0" smtClean="0"/>
          </a:p>
          <a:p>
            <a:r>
              <a:rPr lang="en-US" altLang="ja-JP" dirty="0" smtClean="0"/>
              <a:t>Accepted</a:t>
            </a:r>
            <a:r>
              <a:rPr lang="ja-JP" altLang="en-US" dirty="0" smtClean="0"/>
              <a:t> </a:t>
            </a:r>
            <a:r>
              <a:rPr lang="en-US" altLang="ja-JP" dirty="0" smtClean="0"/>
              <a:t>users</a:t>
            </a:r>
            <a:r>
              <a:rPr lang="ja-JP" altLang="en-US" dirty="0" smtClean="0"/>
              <a:t> （先着順）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高橋周平さん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岩田陽一さん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櫨畑智公さん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吉里幸太さん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片岡俊基さん</a:t>
            </a:r>
            <a:endParaRPr kumimoji="1"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お疲れ様でした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ビジネス">
  <a:themeElements>
    <a:clrScheme name="ビジネ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ビジネス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</TotalTime>
  <Words>132</Words>
  <Application>Microsoft Office PowerPoint</Application>
  <PresentationFormat>画面に合わせる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ビジネス</vt:lpstr>
      <vt:lpstr>Problem R: ツンデレチェッカー</vt:lpstr>
      <vt:lpstr>問題</vt:lpstr>
      <vt:lpstr>ところが</vt:lpstr>
      <vt:lpstr>みんな必死すぎｗｗｗｗｗｗｗ</vt:lpstr>
      <vt:lpstr>ジャッジ用入力</vt:lpstr>
      <vt:lpstr>お疲れ様でした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2008-05-31T06:41:08Z</dcterms:created>
  <dcterms:modified xsi:type="dcterms:W3CDTF">2008-06-03T04:31:03Z</dcterms:modified>
</cp:coreProperties>
</file>