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1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hsaka" initials="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2" autoAdjust="0"/>
    <p:restoredTop sz="84069" autoAdjust="0"/>
  </p:normalViewPr>
  <p:slideViewPr>
    <p:cSldViewPr showGuides="1">
      <p:cViewPr varScale="1">
        <p:scale>
          <a:sx n="67" d="100"/>
          <a:sy n="67" d="100"/>
        </p:scale>
        <p:origin x="84" y="3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4" d="100"/>
          <a:sy n="104" d="100"/>
        </p:scale>
        <p:origin x="3066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1126-1BD0-48C4-BF64-EE4405DF30AD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59351-6848-48BF-BAFD-7D7F7CB08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100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F6BC6-229A-44B9-B877-71C58A206FD6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E3279-DA24-4469-A877-2919960D7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29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E3279-DA24-4469-A877-2919960D7E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2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B6C6BD64-D8B0-445A-BF38-D0FA9DA8105A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019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F2C598-7B6A-4809-9063-88A75B215D9E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63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17F781-7C90-4E15-A935-E23AE002D32C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5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10BD64-BD9D-4FC1-AEFA-0303E32C6831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DE7E5A-BABC-49B7-A86E-077D12D0479F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372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821C8-DE55-4F88-9C76-174AAD5CE889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118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9310DC-112E-400F-B680-4A5392778986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5A277D-0C37-4A90-AA04-254BC6D59F0A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12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49E59-246A-4BD0-B981-5801DB9F9DE0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960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E25948-1DBD-49A0-A28D-E4E8A61A3E30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20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35EE2-646B-4E77-8D37-1F43937E8D3A}" type="datetime1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4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8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87849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</a:lstStyle>
          <a:p>
            <a:fld id="{F96FD76F-9D4F-4F47-83A0-7606ABE77FC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740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800" b="1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SzPct val="80000"/>
        <a:buFont typeface="Wingdings 3" pitchFamily="18" charset="2"/>
        <a:buChar char="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SzPct val="75000"/>
        <a:buFont typeface="Verdana" pitchFamily="34" charset="0"/>
        <a:buChar char="◊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Font typeface="Wingdings 2" pitchFamily="18" charset="2"/>
        <a:buChar char="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Wingdings 2" pitchFamily="18" charset="2"/>
        <a:buChar char="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Wingdings 2" pitchFamily="18" charset="2"/>
        <a:buChar char="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457349"/>
            <a:ext cx="9144000" cy="2547715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H: Asteroids2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4077072"/>
            <a:ext cx="8640960" cy="2041376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原案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: 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岩田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解答</a:t>
            </a:r>
            <a:r>
              <a:rPr lang="en-US" altLang="ja-JP" sz="2800" dirty="0" smtClean="0">
                <a:solidFill>
                  <a:schemeClr val="tx1"/>
                </a:solidFill>
              </a:rPr>
              <a:t>: </a:t>
            </a:r>
            <a:r>
              <a:rPr lang="ja-JP" altLang="en-US" sz="2800" dirty="0" smtClean="0">
                <a:solidFill>
                  <a:schemeClr val="tx1"/>
                </a:solidFill>
              </a:rPr>
              <a:t>岩田，大坂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解説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: 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大坂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1663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2014/3/2 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東京大学プログラミングコンテスト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401447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33"/>
    </mc:Choice>
    <mc:Fallback xmlns="">
      <p:transition spd="slow" advTm="1063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kumimoji="1" lang="ja-JP" altLang="en-US" dirty="0" smtClean="0"/>
                  <a:t>の格子があり，座標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 dirty="0" smtClean="0"/>
                  <a:t>に惑星がある（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kumimoji="1" lang="ja-JP" altLang="en-US" dirty="0" smtClean="0"/>
                  <a:t>個）</a:t>
                </a:r>
                <a:endParaRPr kumimoji="1" lang="en-US" altLang="ja-JP" dirty="0" smtClean="0"/>
              </a:p>
              <a:p>
                <a:endParaRPr lang="en-US" altLang="ja-JP" dirty="0" smtClean="0"/>
              </a:p>
              <a:p>
                <a:r>
                  <a:rPr lang="ja-JP" altLang="en-US" dirty="0" smtClean="0"/>
                  <a:t>縦</a:t>
                </a:r>
                <a:r>
                  <a:rPr lang="ja-JP" altLang="en-US" dirty="0"/>
                  <a:t>方向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dirty="0" err="1"/>
                  <a:t>には</a:t>
                </a:r>
                <a:r>
                  <a:rPr lang="ja-JP" altLang="en-US" dirty="0" smtClean="0"/>
                  <a:t>高々</a:t>
                </a:r>
                <a:r>
                  <a:rPr lang="ja-JP" altLang="en-US" dirty="0"/>
                  <a:t>攻撃力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ja-JP" altLang="en-US" dirty="0"/>
                  <a:t>のレーザーを発射できる</a:t>
                </a:r>
                <a:endParaRPr lang="en-US" altLang="ja-JP" dirty="0"/>
              </a:p>
              <a:p>
                <a:r>
                  <a:rPr lang="ja-JP" altLang="en-US" dirty="0" smtClean="0"/>
                  <a:t>横方向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dirty="0" err="1"/>
                  <a:t>には</a:t>
                </a:r>
                <a:r>
                  <a:rPr lang="ja-JP" altLang="en-US" dirty="0" smtClean="0"/>
                  <a:t>高々</a:t>
                </a:r>
                <a:r>
                  <a:rPr lang="ja-JP" altLang="en-US" dirty="0"/>
                  <a:t>攻撃力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ja-JP" altLang="en-US" dirty="0"/>
                  <a:t>のレーザーを発射できる</a:t>
                </a:r>
                <a:endParaRPr lang="en-US" altLang="ja-JP" dirty="0"/>
              </a:p>
              <a:p>
                <a:endParaRPr kumimoji="1" lang="en-US" altLang="ja-JP" dirty="0" smtClean="0"/>
              </a:p>
              <a:p>
                <a:r>
                  <a:rPr lang="ja-JP" altLang="en-US" dirty="0" smtClean="0"/>
                  <a:t>小惑星は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以上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以下の攻撃</a:t>
                </a:r>
                <a:r>
                  <a:rPr lang="ja-JP" altLang="en-US" dirty="0" smtClean="0"/>
                  <a:t>を受けると安全に破壊できる</a:t>
                </a:r>
                <a:endParaRPr lang="en-US" altLang="ja-JP" dirty="0" smtClean="0"/>
              </a:p>
              <a:p>
                <a:endParaRPr kumimoji="1" lang="en-US" altLang="ja-JP" dirty="0" smtClean="0"/>
              </a:p>
              <a:p>
                <a:r>
                  <a:rPr lang="ja-JP" altLang="en-US" dirty="0" smtClean="0"/>
                  <a:t>全ての小惑星を安全に破壊できるか？</a:t>
                </a:r>
                <a:endParaRPr lang="en-US" altLang="ja-JP" dirty="0"/>
              </a:p>
              <a:p>
                <a:endParaRPr kumimoji="1" lang="en-US" altLang="ja-JP" dirty="0" smtClean="0"/>
              </a:p>
              <a:p>
                <a:r>
                  <a:rPr lang="ja-JP" altLang="en-US" dirty="0"/>
                  <a:t>格子</a:t>
                </a:r>
                <a:r>
                  <a:rPr lang="ja-JP" altLang="en-US" dirty="0" smtClean="0"/>
                  <a:t>のサイズ</a:t>
                </a:r>
                <a:r>
                  <a:rPr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kumimoji="1" lang="en-US" altLang="ja-JP" dirty="0" smtClean="0"/>
              </a:p>
              <a:p>
                <a:r>
                  <a:rPr kumimoji="1" lang="ja-JP" altLang="en-US" dirty="0" smtClean="0"/>
                  <a:t>惑星の数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4" t="-21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1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5741233" y="1938609"/>
            <a:ext cx="2755083" cy="2969078"/>
            <a:chOff x="4192817" y="1729108"/>
            <a:chExt cx="2755083" cy="2969078"/>
          </a:xfrm>
        </p:grpSpPr>
        <p:pic>
          <p:nvPicPr>
            <p:cNvPr id="16" name="Picture 4" descr="C:\Users\todo\AppData\Local\Microsoft\Windows\Temporary Internet Files\Content.IE5\6X7FKKY2\MC90044601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3249" y="2647370"/>
              <a:ext cx="877830" cy="861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C:\Users\todo\AppData\Local\Microsoft\Windows\Temporary Internet Files\Content.IE5\DX34DA5O\MC90003720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7759" y="3722196"/>
              <a:ext cx="860281" cy="8719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3" descr="C:\Users\todo\AppData\Local\Microsoft\Windows\Temporary Internet Files\Content.IE5\TJXFUVY7\MC900037211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6320" y="3755041"/>
              <a:ext cx="811688" cy="806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正方形/長方形 18"/>
            <p:cNvSpPr/>
            <p:nvPr/>
          </p:nvSpPr>
          <p:spPr>
            <a:xfrm>
              <a:off x="4787900" y="253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541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867900" y="253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5412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endParaRPr kumimoji="0" lang="ja-JP" altLang="en-US" sz="541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7900" y="361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5412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endParaRPr kumimoji="0" lang="ja-JP" altLang="en-US" sz="541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5867900" y="361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5412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endParaRPr kumimoji="0" lang="ja-JP" altLang="en-US" sz="541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102928" y="1729108"/>
              <a:ext cx="449943" cy="92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2748857"/>
              <a:r>
                <a:rPr lang="en-US" altLang="ja-JP" sz="5412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</a:t>
              </a:r>
              <a:endParaRPr lang="ja-JP" altLang="en-US" sz="541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182928" y="1729108"/>
              <a:ext cx="449943" cy="92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2748857"/>
              <a:r>
                <a:rPr lang="en-US" altLang="ja-JP" sz="5412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lang="ja-JP" altLang="en-US" sz="541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192817" y="2615591"/>
              <a:ext cx="449943" cy="92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2748857"/>
              <a:r>
                <a:rPr lang="en-US" altLang="ja-JP" sz="5412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endParaRPr lang="ja-JP" altLang="en-US" sz="541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192817" y="3695591"/>
              <a:ext cx="449943" cy="92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2748857"/>
              <a:r>
                <a:rPr lang="en-US" altLang="ja-JP" sz="5412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endParaRPr lang="ja-JP" altLang="en-US" sz="541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422530" y="2029295"/>
            <a:ext cx="4322376" cy="2878392"/>
            <a:chOff x="3238515" y="1819794"/>
            <a:chExt cx="4322376" cy="2878392"/>
          </a:xfrm>
        </p:grpSpPr>
        <p:pic>
          <p:nvPicPr>
            <p:cNvPr id="30" name="Picture 4" descr="C:\Users\todo\AppData\Local\Microsoft\Windows\Temporary Internet Files\Content.IE5\6X7FKKY2\MC90044601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3249" y="2647370"/>
              <a:ext cx="877830" cy="861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C:\Users\todo\AppData\Local\Microsoft\Windows\Temporary Internet Files\Content.IE5\DX34DA5O\MC90003720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7759" y="3722196"/>
              <a:ext cx="860281" cy="8719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3" descr="C:\Users\todo\AppData\Local\Microsoft\Windows\Temporary Internet Files\Content.IE5\TJXFUVY7\MC900037211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6320" y="3755041"/>
              <a:ext cx="811688" cy="806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正方形/長方形 32"/>
            <p:cNvSpPr/>
            <p:nvPr/>
          </p:nvSpPr>
          <p:spPr>
            <a:xfrm>
              <a:off x="4787900" y="253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541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867900" y="253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kern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3~5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787900" y="361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3~4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5867900" y="3618186"/>
              <a:ext cx="1080000" cy="1080000"/>
            </a:xfrm>
            <a:prstGeom prst="rect">
              <a:avLst/>
            </a:prstGeom>
            <a:solidFill>
              <a:sysClr val="window" lastClr="FFFFFF">
                <a:alpha val="2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7488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6~6</a:t>
              </a:r>
              <a:endPara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テキスト ボックス 36"/>
                <p:cNvSpPr txBox="1"/>
                <p:nvPr/>
              </p:nvSpPr>
              <p:spPr>
                <a:xfrm>
                  <a:off x="4318635" y="1819794"/>
                  <a:ext cx="165713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2748857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=</m:t>
                        </m:r>
                        <m:r>
                          <a:rPr lang="en-US" altLang="ja-JP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1</m:t>
                        </m:r>
                      </m:oMath>
                    </m:oMathPara>
                  </a14:m>
                  <a:endParaRPr lang="ja-JP" altLang="en-US" sz="32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37" name="テキスト ボックス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8635" y="1819794"/>
                  <a:ext cx="1657132" cy="58477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テキスト ボックス 37"/>
                <p:cNvSpPr txBox="1"/>
                <p:nvPr/>
              </p:nvSpPr>
              <p:spPr>
                <a:xfrm>
                  <a:off x="5903759" y="1819794"/>
                  <a:ext cx="165713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2748857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3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a:rPr lang="en-US" altLang="ja-JP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=</m:t>
                        </m:r>
                        <m:r>
                          <a:rPr lang="en-US" altLang="ja-JP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2</m:t>
                        </m:r>
                      </m:oMath>
                    </m:oMathPara>
                  </a14:m>
                  <a:endParaRPr lang="ja-JP" altLang="en-US" sz="32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38" name="テキスト ボックス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3759" y="1819794"/>
                  <a:ext cx="1657132" cy="58477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テキスト ボックス 38"/>
                <p:cNvSpPr txBox="1"/>
                <p:nvPr/>
              </p:nvSpPr>
              <p:spPr>
                <a:xfrm>
                  <a:off x="3238515" y="2755898"/>
                  <a:ext cx="165713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2748857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3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ja-JP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=</m:t>
                        </m:r>
                        <m:r>
                          <a:rPr lang="en-US" altLang="ja-JP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3</m:t>
                        </m:r>
                      </m:oMath>
                    </m:oMathPara>
                  </a14:m>
                  <a:endParaRPr lang="ja-JP" altLang="en-US" sz="32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39" name="テキスト ボックス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8515" y="2755898"/>
                  <a:ext cx="1657132" cy="58477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テキスト ボックス 39"/>
                <p:cNvSpPr txBox="1"/>
                <p:nvPr/>
              </p:nvSpPr>
              <p:spPr>
                <a:xfrm>
                  <a:off x="3239463" y="3695591"/>
                  <a:ext cx="165713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2748857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3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</m:ctrlPr>
                          </m:sSubPr>
                          <m:e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=</m:t>
                        </m:r>
                        <m:r>
                          <a:rPr lang="en-US" altLang="ja-JP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m:t>4</m:t>
                        </m:r>
                      </m:oMath>
                    </m:oMathPara>
                  </a14:m>
                  <a:endParaRPr lang="ja-JP" altLang="en-US" sz="32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mc:Choice>
          <mc:Fallback>
            <p:sp>
              <p:nvSpPr>
                <p:cNvPr id="40" name="テキスト ボックス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9463" y="3695591"/>
                  <a:ext cx="1657132" cy="58477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テキスト ボックス 40"/>
          <p:cNvSpPr txBox="1"/>
          <p:nvPr/>
        </p:nvSpPr>
        <p:spPr>
          <a:xfrm>
            <a:off x="6156176" y="504454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割り当て例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91630" y="513802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入力例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33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とりあえず</a:t>
                </a:r>
                <a:r>
                  <a:rPr kumimoji="1" lang="en-US" altLang="ja-JP" dirty="0" smtClean="0"/>
                  <a:t>LP</a:t>
                </a:r>
                <a:r>
                  <a:rPr kumimoji="1" lang="ja-JP" altLang="en-US" dirty="0" smtClean="0"/>
                  <a:t>にしてみる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 smtClean="0"/>
                  <a:t>(</a:t>
                </a:r>
                <a:r>
                  <a:rPr lang="ja-JP" altLang="en-US" dirty="0"/>
                  <a:t>縦方向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ja-JP" altLang="en-US" dirty="0"/>
                  <a:t>の</a:t>
                </a:r>
                <a:r>
                  <a:rPr lang="ja-JP" altLang="en-US" dirty="0" smtClean="0"/>
                  <a:t>攻撃力</a:t>
                </a:r>
                <a:r>
                  <a:rPr lang="en-US" altLang="ja-JP" dirty="0" smtClean="0"/>
                  <a:t>)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横</a:t>
                </a:r>
                <a:r>
                  <a:rPr lang="ja-JP" altLang="en-US" dirty="0"/>
                  <a:t>方向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ja-JP" altLang="en-US" dirty="0"/>
                  <a:t>の</a:t>
                </a:r>
                <a:r>
                  <a:rPr lang="ja-JP" altLang="en-US" dirty="0" smtClean="0"/>
                  <a:t>攻撃力</a:t>
                </a:r>
                <a:r>
                  <a:rPr lang="en-US" altLang="ja-JP" dirty="0" smtClean="0"/>
                  <a:t>)</a:t>
                </a:r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	</a:t>
                </a:r>
                <a:r>
                  <a:rPr kumimoji="1" lang="ja-JP" altLang="en-US" sz="4600" dirty="0" smtClean="0"/>
                  <a:t>←最短路になりそうなやつ</a:t>
                </a:r>
                <a:endParaRPr kumimoji="1" lang="en-US" altLang="ja-JP" sz="4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とすると後半の不等式は</a:t>
                </a:r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≤−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altLang="ja-JP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0" t="-22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42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変数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kumimoji="1" lang="ja-JP" altLang="en-US" dirty="0" smtClean="0"/>
                  <a:t>を導入すると前半の不等式は</a:t>
                </a:r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ja-JP" dirty="0" smtClean="0"/>
              </a:p>
              <a:p>
                <a:pPr marL="0" indent="0" algn="ctr">
                  <a:buNone/>
                </a:pPr>
                <a:r>
                  <a:rPr lang="ja-JP" altLang="en-US" sz="4200" b="1" dirty="0"/>
                  <a:t>お</a:t>
                </a:r>
                <a:r>
                  <a:rPr lang="ja-JP" altLang="en-US" sz="4200" b="1" dirty="0" smtClean="0"/>
                  <a:t>？</a:t>
                </a:r>
                <a:r>
                  <a:rPr lang="en-US" altLang="ja-JP" sz="4200" dirty="0" smtClean="0"/>
                  <a:t>: </a:t>
                </a:r>
                <a:r>
                  <a:rPr lang="ja-JP" altLang="en-US" dirty="0" smtClean="0"/>
                  <a:t>全て</a:t>
                </a:r>
                <a:r>
                  <a:rPr lang="en-US" altLang="ja-JP" dirty="0" smtClean="0"/>
                  <a:t>2</a:t>
                </a:r>
                <a:r>
                  <a:rPr lang="ja-JP" altLang="en-US" dirty="0" smtClean="0"/>
                  <a:t>変数の差の不等式</a:t>
                </a:r>
                <a:r>
                  <a:rPr lang="ja-JP" altLang="en-US" dirty="0"/>
                  <a:t>になったので</a:t>
                </a:r>
                <a:r>
                  <a:rPr lang="ja-JP" altLang="en-US" dirty="0" smtClean="0"/>
                  <a:t>最短路</a:t>
                </a:r>
                <a:endParaRPr lang="en-US" altLang="ja-JP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ja-JP" altLang="en-US" dirty="0" smtClean="0"/>
                  <a:t>を重み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ja-JP" altLang="en-US" dirty="0" smtClean="0"/>
                  <a:t>の</a:t>
                </a:r>
                <a:r>
                  <a:rPr lang="ja-JP" altLang="en-US" dirty="0"/>
                  <a:t>辺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dirty="0" smtClean="0"/>
              </a:p>
              <a:p>
                <a:pPr marL="0" indent="0" algn="ctr">
                  <a:buNone/>
                </a:pPr>
                <a:r>
                  <a:rPr lang="ja-JP" altLang="en-US" dirty="0"/>
                  <a:t>負閉路があったら</a:t>
                </a:r>
                <a:r>
                  <a:rPr lang="en-US" altLang="ja-JP" dirty="0"/>
                  <a:t>NG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変数</a:t>
                </a:r>
                <a:r>
                  <a:rPr lang="ja-JP" altLang="en-US" dirty="0" smtClean="0"/>
                  <a:t>の数</a:t>
                </a:r>
                <a:r>
                  <a:rPr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制約式</a:t>
                </a:r>
                <a:r>
                  <a:rPr lang="ja-JP" altLang="en-US" dirty="0" smtClean="0"/>
                  <a:t>の数</a:t>
                </a:r>
                <a:r>
                  <a:rPr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 smtClean="0"/>
                  <a:t>Bellman-Ford</a:t>
                </a:r>
                <a:r>
                  <a:rPr lang="ja-JP" altLang="en-US" dirty="0" smtClean="0"/>
                  <a:t>で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e>
                    </m:d>
                  </m:oMath>
                </a14:m>
                <a:r>
                  <a:rPr lang="en-US" altLang="ja-JP" b="0" dirty="0" smtClean="0"/>
                  <a:t>  </a:t>
                </a:r>
                <a:r>
                  <a:rPr lang="ja-JP" altLang="en-US" b="0" dirty="0" smtClean="0"/>
                  <a:t>（途中で打ち切ると速い）</a:t>
                </a:r>
                <a:endParaRPr lang="en-US" altLang="ja-JP" b="0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0" t="-21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First </a:t>
            </a:r>
            <a:r>
              <a:rPr lang="en-US" altLang="ja-JP" dirty="0" smtClean="0"/>
              <a:t>Accepted (Onsite)</a:t>
            </a:r>
          </a:p>
          <a:p>
            <a:pPr lvl="1"/>
            <a:r>
              <a:rPr lang="lo-LA" altLang="ja-JP" dirty="0" smtClean="0"/>
              <a:t>ຣ</a:t>
            </a:r>
            <a:r>
              <a:rPr lang="ml-IN" altLang="ja-JP" dirty="0"/>
              <a:t>സ</a:t>
            </a:r>
            <a:r>
              <a:rPr lang="ar-AE" altLang="ja-JP" dirty="0"/>
              <a:t>ں</a:t>
            </a:r>
            <a:r>
              <a:rPr lang="en-US" altLang="ja-JP" dirty="0"/>
              <a:t>ƙ</a:t>
            </a:r>
            <a:r>
              <a:rPr lang="iu-Cans-CA" altLang="ja-JP" dirty="0"/>
              <a:t>ᘓ‮</a:t>
            </a:r>
            <a:r>
              <a:rPr lang="ja-JP" altLang="iu-Cans-CA" dirty="0"/>
              <a:t>（</a:t>
            </a:r>
            <a:r>
              <a:rPr lang="ja-JP" altLang="en-US" dirty="0"/>
              <a:t>ひとり</a:t>
            </a:r>
            <a:r>
              <a:rPr lang="ja-JP" altLang="en-US" dirty="0" smtClean="0"/>
              <a:t>）</a:t>
            </a:r>
            <a:r>
              <a:rPr lang="en-US" altLang="ja-JP" dirty="0"/>
              <a:t>(76:59)</a:t>
            </a:r>
          </a:p>
          <a:p>
            <a:r>
              <a:rPr lang="en-US" altLang="ja-JP" dirty="0"/>
              <a:t>First </a:t>
            </a:r>
            <a:r>
              <a:rPr lang="en-US" altLang="ja-JP" dirty="0" smtClean="0"/>
              <a:t>Accepted (Online)</a:t>
            </a:r>
          </a:p>
          <a:p>
            <a:pPr lvl="1"/>
            <a:r>
              <a:rPr lang="lo-LA" altLang="ja-JP" dirty="0" smtClean="0"/>
              <a:t>ຣ</a:t>
            </a:r>
            <a:r>
              <a:rPr lang="ml-IN" altLang="ja-JP" dirty="0"/>
              <a:t>സ</a:t>
            </a:r>
            <a:r>
              <a:rPr lang="ar-AE" altLang="ja-JP" dirty="0"/>
              <a:t>ں</a:t>
            </a:r>
            <a:r>
              <a:rPr lang="en-US" altLang="ja-JP" dirty="0"/>
              <a:t>ƙ</a:t>
            </a:r>
            <a:r>
              <a:rPr lang="iu-Cans-CA" altLang="ja-JP" dirty="0"/>
              <a:t>ᘓ‮</a:t>
            </a:r>
            <a:r>
              <a:rPr lang="ja-JP" altLang="iu-Cans-CA" dirty="0"/>
              <a:t>（</a:t>
            </a:r>
            <a:r>
              <a:rPr lang="ja-JP" altLang="en-US" dirty="0"/>
              <a:t>ひとり</a:t>
            </a:r>
            <a:r>
              <a:rPr lang="ja-JP" altLang="en-US" dirty="0" smtClean="0"/>
              <a:t>）</a:t>
            </a:r>
            <a:r>
              <a:rPr lang="en-US" altLang="ja-JP" dirty="0"/>
              <a:t>(76:59)</a:t>
            </a:r>
          </a:p>
          <a:p>
            <a:r>
              <a:rPr lang="en-US" altLang="ja-JP" dirty="0" smtClean="0"/>
              <a:t>Total Submission</a:t>
            </a:r>
            <a:r>
              <a:rPr lang="en-US" altLang="ja-JP"/>
              <a:t>: 52</a:t>
            </a:r>
            <a:endParaRPr lang="en-US" altLang="ja-JP" dirty="0"/>
          </a:p>
          <a:p>
            <a:r>
              <a:rPr lang="en-US" altLang="ja-JP" dirty="0" smtClean="0"/>
              <a:t>Accepted:</a:t>
            </a:r>
            <a:r>
              <a:rPr lang="ja-JP" altLang="en-US" dirty="0"/>
              <a:t> </a:t>
            </a:r>
            <a:r>
              <a:rPr lang="en-US" altLang="ja-JP" dirty="0" smtClean="0"/>
              <a:t>6</a:t>
            </a:r>
            <a:endParaRPr lang="en-US" altLang="ja-JP" dirty="0"/>
          </a:p>
          <a:p>
            <a:r>
              <a:rPr lang="en-US" altLang="ja-JP" dirty="0" smtClean="0"/>
              <a:t>Accepted </a:t>
            </a:r>
            <a:r>
              <a:rPr lang="en-US" altLang="ja-JP" dirty="0"/>
              <a:t>/ </a:t>
            </a:r>
            <a:r>
              <a:rPr lang="en-US" altLang="ja-JP" dirty="0" smtClean="0"/>
              <a:t>Total: 12%</a:t>
            </a:r>
          </a:p>
          <a:p>
            <a:r>
              <a:rPr lang="en-US" altLang="ja-JP" dirty="0" smtClean="0"/>
              <a:t>Trying: 14</a:t>
            </a:r>
          </a:p>
          <a:p>
            <a:r>
              <a:rPr lang="en-US" altLang="ja-JP" dirty="0" smtClean="0"/>
              <a:t>Trying </a:t>
            </a:r>
            <a:r>
              <a:rPr lang="en-US" altLang="ja-JP" dirty="0"/>
              <a:t>/ </a:t>
            </a:r>
            <a:r>
              <a:rPr lang="en-US" altLang="ja-JP" dirty="0" smtClean="0"/>
              <a:t>Total: 27%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D76F-9D4F-4F47-83A0-7606ABE77FC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19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rindoku_20130424_jpn</Template>
  <TotalTime>6237</TotalTime>
  <Words>125</Words>
  <Application>Microsoft Office PowerPoint</Application>
  <PresentationFormat>画面に合わせる (4:3)</PresentationFormat>
  <Paragraphs>74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ＭＳ Ｐゴシック</vt:lpstr>
      <vt:lpstr>メイリオ</vt:lpstr>
      <vt:lpstr>Arial</vt:lpstr>
      <vt:lpstr>Calibri</vt:lpstr>
      <vt:lpstr>Cambria Math</vt:lpstr>
      <vt:lpstr>Verdana</vt:lpstr>
      <vt:lpstr>Wingdings 2</vt:lpstr>
      <vt:lpstr>Wingdings 3</vt:lpstr>
      <vt:lpstr>template</vt:lpstr>
      <vt:lpstr>H: Asteroids2</vt:lpstr>
      <vt:lpstr>問題概要</vt:lpstr>
      <vt:lpstr>例</vt:lpstr>
      <vt:lpstr>解法</vt:lpstr>
      <vt:lpstr>解法</vt:lpstr>
      <vt:lpstr>結果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todo</dc:creator>
  <cp:lastModifiedBy>ohsaka</cp:lastModifiedBy>
  <cp:revision>357</cp:revision>
  <dcterms:created xsi:type="dcterms:W3CDTF">2013-06-10T13:57:02Z</dcterms:created>
  <dcterms:modified xsi:type="dcterms:W3CDTF">2014-03-02T09:10:51Z</dcterms:modified>
</cp:coreProperties>
</file>